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292" r:id="rId6"/>
    <p:sldId id="275" r:id="rId7"/>
    <p:sldId id="294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F0173496-F902-490A-80FD-64BA035E4215}"/>
    <pc:docChg chg="delSld">
      <pc:chgData name="Adam Minor" userId="8ba41960-985e-40fa-965b-8aad8b24e054" providerId="ADAL" clId="{F0173496-F902-490A-80FD-64BA035E4215}" dt="2024-06-20T19:48:34.240" v="0" actId="47"/>
      <pc:docMkLst>
        <pc:docMk/>
      </pc:docMkLst>
      <pc:sldChg chg="del">
        <pc:chgData name="Adam Minor" userId="8ba41960-985e-40fa-965b-8aad8b24e054" providerId="ADAL" clId="{F0173496-F902-490A-80FD-64BA035E4215}" dt="2024-06-20T19:48:34.240" v="0" actId="47"/>
        <pc:sldMkLst>
          <pc:docMk/>
          <pc:sldMk cId="204690834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mountains with white text&#10;&#10;Description automatically generated">
            <a:extLst>
              <a:ext uri="{FF2B5EF4-FFF2-40B4-BE49-F238E27FC236}">
                <a16:creationId xmlns:a16="http://schemas.microsoft.com/office/drawing/2014/main" id="{E7F4C86A-9B8A-B828-3A66-3A839DA7D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2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white text&#10;&#10;Description automatically generated">
            <a:extLst>
              <a:ext uri="{FF2B5EF4-FFF2-40B4-BE49-F238E27FC236}">
                <a16:creationId xmlns:a16="http://schemas.microsoft.com/office/drawing/2014/main" id="{F3726803-032E-B665-A5CF-3034D2BD0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3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397D50E0-6E95-27A0-A68E-9CE09FCF6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4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24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669499-9A77-D937-E03B-4286DB2F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89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AD977-FE59-1BD1-57B4-87ABDED16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1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62D07-627B-3481-FCC4-1C3E9AAB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6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96D0C-9CB2-15C8-29AA-5935F1BB3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2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2024-06-20T19:48:38Z</dcterms:modified>
</cp:coreProperties>
</file>